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0180" y="-66040"/>
            <a:ext cx="464312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天体系统层次划分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太阳辐射、太阳活动的影响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地球的内部圈层结构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地球的演化历程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潮汐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喀斯特地貌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植被类型的分布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地震（烈度）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干旱（华北春旱的原因）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2840" y="90805"/>
            <a:ext cx="4540885" cy="1294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930" y="1384935"/>
            <a:ext cx="4455795" cy="2644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30" y="4029710"/>
            <a:ext cx="4456430" cy="27381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61855" y="1384935"/>
            <a:ext cx="24295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材料中有答案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开放题一定要答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WPS 演示</Application>
  <PresentationFormat>宽屏</PresentationFormat>
  <Paragraphs>13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楚海娇</dc:creator>
  <cp:lastModifiedBy>C：HJ.</cp:lastModifiedBy>
  <cp:revision>7</cp:revision>
  <dcterms:created xsi:type="dcterms:W3CDTF">2023-08-09T12:44:00Z</dcterms:created>
  <dcterms:modified xsi:type="dcterms:W3CDTF">2026-01-14T05:34:22Z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C6462473DBFF46DC920F2FAC25873F5D_12</vt:lpwstr>
  </property>
</Properties>
</file>